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</p:sldIdLst>
  <p:sldSz cx="6858000" cy="12192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61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8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1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1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9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50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4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4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4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9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4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7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4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7"/>
            <a:ext cx="3471863" cy="8664222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A19E9-BEDB-4732-A4E9-BEBF1C5C4776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3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6858000" cy="1983320"/>
          </a:xfrm>
          <a:prstGeom prst="rect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" y="986809"/>
            <a:ext cx="6620419" cy="442020"/>
          </a:xfrm>
        </p:spPr>
        <p:txBody>
          <a:bodyPr>
            <a:noAutofit/>
          </a:bodyPr>
          <a:lstStyle/>
          <a:p>
            <a:r>
              <a:rPr lang="en-US" sz="6000" b="1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4073" y="3314412"/>
            <a:ext cx="4094708" cy="128963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n-US" sz="4400" dirty="0"/>
              <a:t>Basic points</a:t>
            </a:r>
          </a:p>
          <a:p>
            <a:pPr algn="l">
              <a:spcBef>
                <a:spcPts val="1200"/>
              </a:spcBef>
            </a:pPr>
            <a:r>
              <a:rPr lang="en-US" sz="4400" dirty="0"/>
              <a:t>Basic points</a:t>
            </a:r>
          </a:p>
          <a:p>
            <a:pPr algn="l">
              <a:spcBef>
                <a:spcPts val="1200"/>
              </a:spcBef>
            </a:pPr>
            <a:r>
              <a:rPr lang="en-US" sz="4400" dirty="0"/>
              <a:t>Basic points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7784" y="2433928"/>
            <a:ext cx="6304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Brief summary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339800" y="3402486"/>
            <a:ext cx="868513" cy="620365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9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1983320"/>
            <a:ext cx="6858000" cy="1632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9"/>
          </a:p>
        </p:txBody>
      </p:sp>
      <p:sp>
        <p:nvSpPr>
          <p:cNvPr id="4" name="Right Arrow 17">
            <a:extLst>
              <a:ext uri="{FF2B5EF4-FFF2-40B4-BE49-F238E27FC236}">
                <a16:creationId xmlns:a16="http://schemas.microsoft.com/office/drawing/2014/main" id="{96E7C8B2-1B1D-52A8-5999-DCF7AE36699A}"/>
              </a:ext>
            </a:extLst>
          </p:cNvPr>
          <p:cNvSpPr/>
          <p:nvPr/>
        </p:nvSpPr>
        <p:spPr>
          <a:xfrm>
            <a:off x="339799" y="4144895"/>
            <a:ext cx="868513" cy="620365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9">
              <a:solidFill>
                <a:srgbClr val="FF0000"/>
              </a:solidFill>
            </a:endParaRPr>
          </a:p>
        </p:txBody>
      </p:sp>
      <p:sp>
        <p:nvSpPr>
          <p:cNvPr id="5" name="Right Arrow 17">
            <a:extLst>
              <a:ext uri="{FF2B5EF4-FFF2-40B4-BE49-F238E27FC236}">
                <a16:creationId xmlns:a16="http://schemas.microsoft.com/office/drawing/2014/main" id="{7ADE898B-3B1A-33C3-ABD9-3D79CC0C5B4D}"/>
              </a:ext>
            </a:extLst>
          </p:cNvPr>
          <p:cNvSpPr/>
          <p:nvPr/>
        </p:nvSpPr>
        <p:spPr>
          <a:xfrm>
            <a:off x="339799" y="4921597"/>
            <a:ext cx="868513" cy="620365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9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89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30549E-3C2A-4465-91BB-609A1E5E8BDD}" vid="{B00154E3-DDE3-4AC1-9142-64EC0B8AD38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</Template>
  <TotalTime>5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Caryn Fogel</dc:creator>
  <cp:lastModifiedBy>Greg Knowlden</cp:lastModifiedBy>
  <cp:revision>3</cp:revision>
  <cp:lastPrinted>2013-09-10T16:55:24Z</cp:lastPrinted>
  <dcterms:created xsi:type="dcterms:W3CDTF">2017-02-14T14:50:05Z</dcterms:created>
  <dcterms:modified xsi:type="dcterms:W3CDTF">2024-09-26T12:55:37Z</dcterms:modified>
</cp:coreProperties>
</file>