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1"/>
  </p:sldMasterIdLst>
  <p:sldIdLst>
    <p:sldId id="256" r:id="rId2"/>
  </p:sldIdLst>
  <p:sldSz cx="6858000" cy="12192000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02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50" autoAdjust="0"/>
    <p:restoredTop sz="94660"/>
  </p:normalViewPr>
  <p:slideViewPr>
    <p:cSldViewPr snapToGrid="0">
      <p:cViewPr varScale="1">
        <p:scale>
          <a:sx n="47" d="100"/>
          <a:sy n="47" d="100"/>
        </p:scale>
        <p:origin x="2616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337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350"/>
            </a:lvl1pPr>
            <a:lvl2pPr marL="257175" indent="0" algn="ctr">
              <a:buNone/>
              <a:defRPr sz="1125"/>
            </a:lvl2pPr>
            <a:lvl3pPr marL="514350" indent="0" algn="ctr">
              <a:buNone/>
              <a:defRPr sz="1013"/>
            </a:lvl3pPr>
            <a:lvl4pPr marL="771525" indent="0" algn="ctr">
              <a:buNone/>
              <a:defRPr sz="900"/>
            </a:lvl4pPr>
            <a:lvl5pPr marL="1028700" indent="0" algn="ctr">
              <a:buNone/>
              <a:defRPr sz="900"/>
            </a:lvl5pPr>
            <a:lvl6pPr marL="1285875" indent="0" algn="ctr">
              <a:buNone/>
              <a:defRPr sz="900"/>
            </a:lvl6pPr>
            <a:lvl7pPr marL="1543050" indent="0" algn="ctr">
              <a:buNone/>
              <a:defRPr sz="900"/>
            </a:lvl7pPr>
            <a:lvl8pPr marL="1800225" indent="0" algn="ctr">
              <a:buNone/>
              <a:defRPr sz="900"/>
            </a:lvl8pPr>
            <a:lvl9pPr marL="2057400" indent="0" algn="ctr">
              <a:buNone/>
              <a:defRPr sz="9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08822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3168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44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65113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9"/>
            <a:ext cx="5915025" cy="5071532"/>
          </a:xfrm>
        </p:spPr>
        <p:txBody>
          <a:bodyPr anchor="b"/>
          <a:lstStyle>
            <a:lvl1pPr>
              <a:defRPr sz="337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50"/>
            <a:ext cx="5915025" cy="2666999"/>
          </a:xfrm>
        </p:spPr>
        <p:txBody>
          <a:bodyPr/>
          <a:lstStyle>
            <a:lvl1pPr marL="0" indent="0">
              <a:buNone/>
              <a:defRPr sz="1350">
                <a:solidFill>
                  <a:schemeClr val="tx1"/>
                </a:solidFill>
              </a:defRPr>
            </a:lvl1pPr>
            <a:lvl2pPr marL="257175" indent="0">
              <a:buNone/>
              <a:defRPr sz="1125">
                <a:solidFill>
                  <a:schemeClr val="tx1">
                    <a:tint val="75000"/>
                  </a:schemeClr>
                </a:solidFill>
              </a:defRPr>
            </a:lvl2pPr>
            <a:lvl3pPr marL="514350" indent="0">
              <a:buNone/>
              <a:defRPr sz="1013">
                <a:solidFill>
                  <a:schemeClr val="tx1">
                    <a:tint val="75000"/>
                  </a:schemeClr>
                </a:solidFill>
              </a:defRPr>
            </a:lvl3pPr>
            <a:lvl4pPr marL="7715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287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2858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4305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002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574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8496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3248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6"/>
            <a:ext cx="5915025" cy="235655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2" y="2988734"/>
            <a:ext cx="2901255" cy="1464732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2" y="4453467"/>
            <a:ext cx="2901255" cy="65503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73467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8973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59448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3" cy="28448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7"/>
            <a:ext cx="3471863" cy="8664222"/>
          </a:xfrm>
        </p:spPr>
        <p:txBody>
          <a:bodyPr/>
          <a:lstStyle>
            <a:lvl1pPr>
              <a:defRPr sz="1800"/>
            </a:lvl1pPr>
            <a:lvl2pPr>
              <a:defRPr sz="1575"/>
            </a:lvl2pPr>
            <a:lvl3pPr>
              <a:defRPr sz="1350"/>
            </a:lvl3pPr>
            <a:lvl4pPr>
              <a:defRPr sz="1125"/>
            </a:lvl4pPr>
            <a:lvl5pPr>
              <a:defRPr sz="1125"/>
            </a:lvl5pPr>
            <a:lvl6pPr>
              <a:defRPr sz="1125"/>
            </a:lvl6pPr>
            <a:lvl7pPr>
              <a:defRPr sz="1125"/>
            </a:lvl7pPr>
            <a:lvl8pPr>
              <a:defRPr sz="1125"/>
            </a:lvl8pPr>
            <a:lvl9pPr>
              <a:defRPr sz="112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3" cy="6776156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73450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3" cy="28448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7"/>
            <a:ext cx="3471863" cy="8664222"/>
          </a:xfrm>
        </p:spPr>
        <p:txBody>
          <a:bodyPr anchor="t"/>
          <a:lstStyle>
            <a:lvl1pPr marL="0" indent="0">
              <a:buNone/>
              <a:defRPr sz="1800"/>
            </a:lvl1pPr>
            <a:lvl2pPr marL="257175" indent="0">
              <a:buNone/>
              <a:defRPr sz="1575"/>
            </a:lvl2pPr>
            <a:lvl3pPr marL="514350" indent="0">
              <a:buNone/>
              <a:defRPr sz="1350"/>
            </a:lvl3pPr>
            <a:lvl4pPr marL="771525" indent="0">
              <a:buNone/>
              <a:defRPr sz="1125"/>
            </a:lvl4pPr>
            <a:lvl5pPr marL="1028700" indent="0">
              <a:buNone/>
              <a:defRPr sz="1125"/>
            </a:lvl5pPr>
            <a:lvl6pPr marL="1285875" indent="0">
              <a:buNone/>
              <a:defRPr sz="1125"/>
            </a:lvl6pPr>
            <a:lvl7pPr marL="1543050" indent="0">
              <a:buNone/>
              <a:defRPr sz="1125"/>
            </a:lvl7pPr>
            <a:lvl8pPr marL="1800225" indent="0">
              <a:buNone/>
              <a:defRPr sz="1125"/>
            </a:lvl8pPr>
            <a:lvl9pPr marL="2057400" indent="0">
              <a:buNone/>
              <a:defRPr sz="112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3" cy="6776156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8865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6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2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EA19E9-BEDB-4732-A4E9-BEBF1C5C4776}" type="datetimeFigureOut">
              <a:rPr lang="en-US" smtClean="0"/>
              <a:t>9/26/2024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2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2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9836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514350" rtl="0" eaLnBrk="1" latinLnBrk="0" hangingPunct="1">
        <a:lnSpc>
          <a:spcPct val="90000"/>
        </a:lnSpc>
        <a:spcBef>
          <a:spcPct val="0"/>
        </a:spcBef>
        <a:buNone/>
        <a:defRPr sz="24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8588" indent="-128588" algn="l" defTabSz="51435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1pPr>
      <a:lvl2pPr marL="3857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429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125" kern="1200">
          <a:solidFill>
            <a:schemeClr val="tx1"/>
          </a:solidFill>
          <a:latin typeface="+mn-lt"/>
          <a:ea typeface="+mn-ea"/>
          <a:cs typeface="+mn-cs"/>
        </a:defRPr>
      </a:lvl3pPr>
      <a:lvl4pPr marL="9001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1572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4144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6716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9288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1859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0" y="0"/>
            <a:ext cx="6858000" cy="1983320"/>
          </a:xfrm>
          <a:prstGeom prst="rect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759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4305" y="986809"/>
            <a:ext cx="6620419" cy="442020"/>
          </a:xfrm>
        </p:spPr>
        <p:txBody>
          <a:bodyPr>
            <a:noAutofit/>
          </a:bodyPr>
          <a:lstStyle/>
          <a:p>
            <a:r>
              <a:rPr lang="en-US" sz="6000" b="1" dirty="0"/>
              <a:t>TITLE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44073" y="3314412"/>
            <a:ext cx="4094708" cy="1289638"/>
          </a:xfrm>
        </p:spPr>
        <p:txBody>
          <a:bodyPr>
            <a:noAutofit/>
          </a:bodyPr>
          <a:lstStyle/>
          <a:p>
            <a:pPr algn="l">
              <a:spcBef>
                <a:spcPts val="1200"/>
              </a:spcBef>
            </a:pPr>
            <a:r>
              <a:rPr lang="en-US" sz="4400" dirty="0"/>
              <a:t>Basic points</a:t>
            </a:r>
          </a:p>
          <a:p>
            <a:pPr algn="l">
              <a:spcBef>
                <a:spcPts val="1200"/>
              </a:spcBef>
            </a:pPr>
            <a:r>
              <a:rPr lang="en-US" sz="4400" dirty="0"/>
              <a:t>Basic points</a:t>
            </a:r>
          </a:p>
          <a:p>
            <a:pPr algn="l">
              <a:spcBef>
                <a:spcPts val="1200"/>
              </a:spcBef>
            </a:pPr>
            <a:r>
              <a:rPr lang="en-US" sz="4400" dirty="0"/>
              <a:t>Basic points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27784" y="2433928"/>
            <a:ext cx="630446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/>
              <a:t>Brief summary</a:t>
            </a:r>
          </a:p>
        </p:txBody>
      </p:sp>
      <p:sp>
        <p:nvSpPr>
          <p:cNvPr id="18" name="Right Arrow 17"/>
          <p:cNvSpPr/>
          <p:nvPr/>
        </p:nvSpPr>
        <p:spPr>
          <a:xfrm>
            <a:off x="339800" y="3402486"/>
            <a:ext cx="868513" cy="620365"/>
          </a:xfrm>
          <a:prstGeom prst="rightArrow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759">
              <a:solidFill>
                <a:srgbClr val="FF0000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0" y="1983320"/>
            <a:ext cx="6858000" cy="163207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759"/>
          </a:p>
        </p:txBody>
      </p:sp>
      <p:sp>
        <p:nvSpPr>
          <p:cNvPr id="4" name="Right Arrow 17">
            <a:extLst>
              <a:ext uri="{FF2B5EF4-FFF2-40B4-BE49-F238E27FC236}">
                <a16:creationId xmlns:a16="http://schemas.microsoft.com/office/drawing/2014/main" id="{96E7C8B2-1B1D-52A8-5999-DCF7AE36699A}"/>
              </a:ext>
            </a:extLst>
          </p:cNvPr>
          <p:cNvSpPr/>
          <p:nvPr/>
        </p:nvSpPr>
        <p:spPr>
          <a:xfrm>
            <a:off x="339799" y="4144895"/>
            <a:ext cx="868513" cy="620365"/>
          </a:xfrm>
          <a:prstGeom prst="rightArrow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759">
              <a:solidFill>
                <a:srgbClr val="FF0000"/>
              </a:solidFill>
            </a:endParaRPr>
          </a:p>
        </p:txBody>
      </p:sp>
      <p:sp>
        <p:nvSpPr>
          <p:cNvPr id="5" name="Right Arrow 17">
            <a:extLst>
              <a:ext uri="{FF2B5EF4-FFF2-40B4-BE49-F238E27FC236}">
                <a16:creationId xmlns:a16="http://schemas.microsoft.com/office/drawing/2014/main" id="{7ADE898B-3B1A-33C3-ABD9-3D79CC0C5B4D}"/>
              </a:ext>
            </a:extLst>
          </p:cNvPr>
          <p:cNvSpPr/>
          <p:nvPr/>
        </p:nvSpPr>
        <p:spPr>
          <a:xfrm>
            <a:off x="339799" y="4921597"/>
            <a:ext cx="868513" cy="620365"/>
          </a:xfrm>
          <a:prstGeom prst="rightArrow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759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14895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EA30549E-3C2A-4465-91BB-609A1E5E8BDD}" vid="{B00154E3-DDE3-4AC1-9142-64EC0B8AD38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Sign Template 2017</Template>
  <TotalTime>5</TotalTime>
  <Words>9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TITLE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Caryn Fogel</dc:creator>
  <cp:lastModifiedBy>Greg Knowlden</cp:lastModifiedBy>
  <cp:revision>3</cp:revision>
  <cp:lastPrinted>2013-09-10T16:55:24Z</cp:lastPrinted>
  <dcterms:created xsi:type="dcterms:W3CDTF">2017-02-14T14:50:05Z</dcterms:created>
  <dcterms:modified xsi:type="dcterms:W3CDTF">2024-09-26T12:55:37Z</dcterms:modified>
</cp:coreProperties>
</file>

<file path=docProps/thumbnail.jpeg>
</file>